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485D347-C613-4F6B-A62A-2A74B7ED98FE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8B239C8D-8886-4317-A5B3-56916C381E8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tsbycars.com/gatsbycars.html" TargetMode="External"/><Relationship Id="rId2" Type="http://schemas.openxmlformats.org/officeDocument/2006/relationships/hyperlink" Target="http://www.huffenglish.com/gatsby/automobile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huffenglish.com/gatsby/slang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c.gov/" TargetMode="External"/><Relationship Id="rId2" Type="http://schemas.openxmlformats.org/officeDocument/2006/relationships/hyperlink" Target="http://www.huffenglish.com/gatsby/gatsbyhunt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rookslit.wikispaces.com/" TargetMode="External"/><Relationship Id="rId4" Type="http://schemas.openxmlformats.org/officeDocument/2006/relationships/hyperlink" Target="http://www.loc.gov/search/?q=the%20great%20gatsby&amp;fa=digitized:tru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c.edu/fitzgerald/biography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c.gov/search/?q=the%20great%20gatsby&amp;fa=digitized:true" TargetMode="External"/><Relationship Id="rId2" Type="http://schemas.openxmlformats.org/officeDocument/2006/relationships/hyperlink" Target="http://www.loc.gov/search/?q=world%20war%20i&amp;fa=digitized:tru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loc.gov/search/?q=19th%20Amendment&amp;fa=digitized:tru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loc.gov/search/?q=Roaring%20twenties&amp;fa=digitized:tru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y1900s.about.com/od/1910s/a/18thamendment.htm" TargetMode="External"/><Relationship Id="rId2" Type="http://schemas.openxmlformats.org/officeDocument/2006/relationships/hyperlink" Target="http://www.loc.gov/search/?q=18th%20amendment&amp;fa=digitized:tru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eb.archive.org/web/20080401123123/http:/www.crimelibrary.com/gangsters_outlaws/mob_bosses/rothstein/crime_12.html" TargetMode="External"/><Relationship Id="rId2" Type="http://schemas.openxmlformats.org/officeDocument/2006/relationships/hyperlink" Target="http://web.archive.org/web/20080412052203/http:/www.crimelibrary.com/gangsters2/rothstein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Poor Richard" pitchFamily="18" charset="0"/>
              </a:rPr>
              <a:t>Treasure Hunt</a:t>
            </a:r>
          </a:p>
          <a:p>
            <a:r>
              <a:rPr lang="en-US" sz="2400" dirty="0" smtClean="0">
                <a:latin typeface="Poor Richard" pitchFamily="18" charset="0"/>
              </a:rPr>
              <a:t>PND American Lit B</a:t>
            </a:r>
          </a:p>
          <a:p>
            <a:r>
              <a:rPr lang="en-US" sz="2400" dirty="0" smtClean="0">
                <a:latin typeface="Poor Richard" pitchFamily="18" charset="0"/>
              </a:rPr>
              <a:t>10</a:t>
            </a:r>
            <a:r>
              <a:rPr lang="en-US" sz="2400" baseline="30000" dirty="0" smtClean="0">
                <a:latin typeface="Poor Richard" pitchFamily="18" charset="0"/>
              </a:rPr>
              <a:t>th</a:t>
            </a:r>
            <a:r>
              <a:rPr lang="en-US" sz="2400" dirty="0" smtClean="0">
                <a:latin typeface="Poor Richard" pitchFamily="18" charset="0"/>
              </a:rPr>
              <a:t> Grade</a:t>
            </a:r>
          </a:p>
          <a:p>
            <a:endParaRPr lang="en-US" sz="2400" dirty="0" smtClean="0">
              <a:latin typeface="Poor Richar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88818"/>
            <a:ext cx="4268033" cy="2840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5072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Automobiles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latin typeface="Poor Richard" pitchFamily="18" charset="0"/>
                <a:hlinkClick r:id="rId2"/>
              </a:rPr>
              <a:t>http://</a:t>
            </a:r>
            <a:r>
              <a:rPr lang="en-US" dirty="0" smtClean="0">
                <a:latin typeface="Poor Richard" pitchFamily="18" charset="0"/>
                <a:hlinkClick r:id="rId2"/>
              </a:rPr>
              <a:t>www.huffenglish.com/gatsby/automobiles.html</a:t>
            </a:r>
            <a:endParaRPr lang="en-US" dirty="0" smtClean="0">
              <a:latin typeface="Poor Richard" pitchFamily="18" charset="0"/>
            </a:endParaRPr>
          </a:p>
          <a:p>
            <a:r>
              <a:rPr lang="en-US" dirty="0">
                <a:latin typeface="Poor Richard" pitchFamily="18" charset="0"/>
                <a:hlinkClick r:id="rId3"/>
              </a:rPr>
              <a:t>http://</a:t>
            </a:r>
            <a:r>
              <a:rPr lang="en-US" dirty="0" smtClean="0">
                <a:latin typeface="Poor Richard" pitchFamily="18" charset="0"/>
                <a:hlinkClick r:id="rId3"/>
              </a:rPr>
              <a:t>www.gatsbycars.com/gatsbycars.html</a:t>
            </a:r>
            <a:endParaRPr lang="en-US" dirty="0" smtClean="0">
              <a:latin typeface="Poor Richard" pitchFamily="18" charset="0"/>
            </a:endParaRPr>
          </a:p>
          <a:p>
            <a:r>
              <a:rPr lang="en-US" dirty="0" smtClean="0">
                <a:latin typeface="Poor Richard" pitchFamily="18" charset="0"/>
              </a:rPr>
              <a:t>Why were cars considered “the most important catalyst for social change in the 1920’s”?</a:t>
            </a:r>
          </a:p>
          <a:p>
            <a:endParaRPr lang="en-US" dirty="0" smtClean="0">
              <a:latin typeface="Poor Richard" pitchFamily="18" charset="0"/>
            </a:endParaRPr>
          </a:p>
          <a:p>
            <a:endParaRPr lang="en-US" dirty="0">
              <a:latin typeface="Poor Richard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418" y="3124200"/>
            <a:ext cx="3276600" cy="2366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2151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1920’s Slang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www.huffenglish.com/gatsby/slang.html</a:t>
            </a:r>
            <a:endParaRPr lang="en-US" dirty="0" smtClean="0"/>
          </a:p>
          <a:p>
            <a:pPr marL="0" indent="0">
              <a:buNone/>
            </a:pPr>
            <a:endParaRPr lang="en-US" dirty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 smtClean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 smtClean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 smtClean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>
              <a:latin typeface="Poor Richard" pitchFamily="18" charset="0"/>
            </a:endParaRPr>
          </a:p>
          <a:p>
            <a:pPr marL="0" indent="0">
              <a:buNone/>
            </a:pPr>
            <a:endParaRPr lang="en-US" sz="3200" dirty="0" smtClean="0">
              <a:latin typeface="Poor Richard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Poor Richard" pitchFamily="18" charset="0"/>
              </a:rPr>
              <a:t>Bee's Knees - An extraordinary person, thing, idea </a:t>
            </a:r>
          </a:p>
          <a:p>
            <a:pPr marL="0" indent="0">
              <a:buNone/>
            </a:pPr>
            <a:endParaRPr lang="en-US" dirty="0">
              <a:latin typeface="Poor Richard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057400"/>
            <a:ext cx="3489959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6534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Works Cited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Poor Richard" pitchFamily="18" charset="0"/>
              </a:rPr>
              <a:t>This Treasure Hunt was adapted from a project by  Valerie Arbizu</a:t>
            </a:r>
          </a:p>
          <a:p>
            <a:r>
              <a:rPr lang="en-US" sz="1800" dirty="0">
                <a:latin typeface="Poor Richard" pitchFamily="18" charset="0"/>
                <a:hlinkClick r:id="rId2"/>
              </a:rPr>
              <a:t>http://</a:t>
            </a:r>
            <a:r>
              <a:rPr lang="en-US" sz="1800" dirty="0" smtClean="0">
                <a:latin typeface="Poor Richard" pitchFamily="18" charset="0"/>
                <a:hlinkClick r:id="rId2"/>
              </a:rPr>
              <a:t>www.huffenglish.com/gatsby/gatsbyhunt.html</a:t>
            </a:r>
            <a:endParaRPr lang="en-US" sz="1800" dirty="0" smtClean="0">
              <a:latin typeface="Poor Richard" pitchFamily="18" charset="0"/>
            </a:endParaRPr>
          </a:p>
          <a:p>
            <a:endParaRPr lang="en-US" sz="1800" dirty="0" smtClean="0">
              <a:latin typeface="Poor Richard" pitchFamily="18" charset="0"/>
            </a:endParaRPr>
          </a:p>
          <a:p>
            <a:r>
              <a:rPr lang="en-US" sz="1800" dirty="0" smtClean="0">
                <a:latin typeface="Poor Richard" pitchFamily="18" charset="0"/>
              </a:rPr>
              <a:t>Students are encouraged to use The Library of Congress at:</a:t>
            </a:r>
          </a:p>
          <a:p>
            <a:r>
              <a:rPr lang="en-US" sz="1800" dirty="0" smtClean="0">
                <a:latin typeface="Poor Richard" pitchFamily="18" charset="0"/>
                <a:hlinkClick r:id="rId3"/>
              </a:rPr>
              <a:t>http://www.loc.gov</a:t>
            </a:r>
            <a:endParaRPr lang="en-US" sz="1800" dirty="0">
              <a:latin typeface="Poor Richard" pitchFamily="18" charset="0"/>
            </a:endParaRPr>
          </a:p>
          <a:p>
            <a:r>
              <a:rPr lang="en-US" sz="1800" dirty="0">
                <a:latin typeface="Poor Richard" pitchFamily="18" charset="0"/>
                <a:hlinkClick r:id="rId4"/>
              </a:rPr>
              <a:t>http://www.loc.gov/search/?</a:t>
            </a:r>
            <a:r>
              <a:rPr lang="en-US" sz="1800" dirty="0" smtClean="0">
                <a:latin typeface="Poor Richard" pitchFamily="18" charset="0"/>
                <a:hlinkClick r:id="rId4"/>
              </a:rPr>
              <a:t>q=the%20great%20gatsby&amp;fa=digitized:true</a:t>
            </a:r>
            <a:endParaRPr lang="en-US" sz="1800" dirty="0" smtClean="0">
              <a:latin typeface="Poor Richard" pitchFamily="18" charset="0"/>
            </a:endParaRPr>
          </a:p>
          <a:p>
            <a:endParaRPr lang="en-US" sz="1800" dirty="0">
              <a:latin typeface="Poor Richard" pitchFamily="18" charset="0"/>
            </a:endParaRPr>
          </a:p>
          <a:p>
            <a:r>
              <a:rPr lang="en-US" sz="1800" dirty="0" smtClean="0">
                <a:latin typeface="Poor Richard" pitchFamily="18" charset="0"/>
              </a:rPr>
              <a:t>Additional information can be found at:</a:t>
            </a:r>
          </a:p>
          <a:p>
            <a:r>
              <a:rPr lang="en-US" sz="1800" dirty="0" smtClean="0">
                <a:latin typeface="Poor Richard" pitchFamily="18" charset="0"/>
                <a:hlinkClick r:id="rId5"/>
              </a:rPr>
              <a:t>http://www.brookslit.wikispaces.com</a:t>
            </a:r>
            <a:endParaRPr lang="en-US" sz="1800" dirty="0" smtClean="0">
              <a:latin typeface="Poor Richard" pitchFamily="18" charset="0"/>
            </a:endParaRPr>
          </a:p>
          <a:p>
            <a:pPr marL="0" indent="0">
              <a:buNone/>
            </a:pPr>
            <a:endParaRPr lang="en-US" sz="1800" dirty="0" smtClean="0">
              <a:latin typeface="Poor Richard" pitchFamily="18" charset="0"/>
            </a:endParaRPr>
          </a:p>
          <a:p>
            <a:endParaRPr lang="en-US" sz="1800" dirty="0" smtClean="0">
              <a:latin typeface="Poor Richard" pitchFamily="18" charset="0"/>
            </a:endParaRPr>
          </a:p>
          <a:p>
            <a:endParaRPr lang="en-US" sz="1800" dirty="0">
              <a:latin typeface="Poor Richar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71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Directions: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latin typeface="Poor Richard" pitchFamily="18" charset="0"/>
              </a:rPr>
              <a:t>Each student will create a power point presentation over an assigned aspect of </a:t>
            </a:r>
            <a:r>
              <a:rPr lang="en-US" sz="2400" i="1" dirty="0" smtClean="0">
                <a:latin typeface="Poor Richard" pitchFamily="18" charset="0"/>
              </a:rPr>
              <a:t>The Great Gatsby.</a:t>
            </a:r>
          </a:p>
          <a:p>
            <a:r>
              <a:rPr lang="en-US" sz="2800" i="1" dirty="0" smtClean="0">
                <a:latin typeface="Poor Richard" pitchFamily="18" charset="0"/>
              </a:rPr>
              <a:t>Presentations must include:</a:t>
            </a:r>
          </a:p>
          <a:p>
            <a:pPr lvl="1"/>
            <a:r>
              <a:rPr lang="en-US" sz="2000" i="1" dirty="0" smtClean="0">
                <a:latin typeface="Poor Richard" pitchFamily="18" charset="0"/>
              </a:rPr>
              <a:t>Title Page: Research heading and your name</a:t>
            </a:r>
          </a:p>
          <a:p>
            <a:pPr lvl="1"/>
            <a:r>
              <a:rPr lang="en-US" sz="2000" i="1" dirty="0" smtClean="0">
                <a:latin typeface="Poor Richard" pitchFamily="18" charset="0"/>
              </a:rPr>
              <a:t>Introduction Page: Outlines the layout of the presentation</a:t>
            </a:r>
          </a:p>
          <a:p>
            <a:pPr lvl="1"/>
            <a:r>
              <a:rPr lang="en-US" sz="2000" i="1" dirty="0" smtClean="0">
                <a:latin typeface="Poor Richard" pitchFamily="18" charset="0"/>
              </a:rPr>
              <a:t>3 Information Pages with at least one picture on each</a:t>
            </a:r>
          </a:p>
          <a:p>
            <a:pPr lvl="1"/>
            <a:r>
              <a:rPr lang="en-US" sz="2000" i="1" dirty="0" smtClean="0">
                <a:latin typeface="Poor Richard" pitchFamily="18" charset="0"/>
              </a:rPr>
              <a:t>Works Cited Page: Listing links to where material was taken </a:t>
            </a:r>
          </a:p>
          <a:p>
            <a:pPr lvl="1"/>
            <a:r>
              <a:rPr lang="en-US" sz="2000" i="1" dirty="0" smtClean="0">
                <a:latin typeface="Poor Richard" pitchFamily="18" charset="0"/>
              </a:rPr>
              <a:t>Material links may be found at Brookslit.wikispaces.com</a:t>
            </a:r>
          </a:p>
          <a:p>
            <a:pPr lvl="1"/>
            <a:r>
              <a:rPr lang="en-US" sz="2000" i="1" dirty="0" smtClean="0">
                <a:latin typeface="Poor Richard" pitchFamily="18" charset="0"/>
              </a:rPr>
              <a:t>Completed presentations must be mailed to me by 3/13  at 8am!</a:t>
            </a:r>
          </a:p>
          <a:p>
            <a:pPr lvl="1"/>
            <a:endParaRPr lang="en-US" sz="2000" i="1" dirty="0" smtClean="0">
              <a:latin typeface="Poor Richard" pitchFamily="18" charset="0"/>
            </a:endParaRPr>
          </a:p>
          <a:p>
            <a:pPr lvl="1"/>
            <a:endParaRPr lang="en-US" sz="2800" dirty="0">
              <a:latin typeface="Poor Richar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215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Rubric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 smtClean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 smtClean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 smtClean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 smtClean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>
              <a:latin typeface="Poor Richard" pitchFamily="18" charset="0"/>
            </a:endParaRPr>
          </a:p>
          <a:p>
            <a:pPr marL="0" indent="0">
              <a:buNone/>
            </a:pPr>
            <a:endParaRPr lang="en-US" dirty="0">
              <a:latin typeface="Poor Richard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777355"/>
              </p:ext>
            </p:extLst>
          </p:nvPr>
        </p:nvGraphicFramePr>
        <p:xfrm>
          <a:off x="609600" y="1981200"/>
          <a:ext cx="7924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0"/>
                <a:gridCol w="32258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Pages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Poor Richard" pitchFamily="18" charset="0"/>
                        </a:rPr>
                        <a:t>Information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Poor Richard" pitchFamily="18" charset="0"/>
                        </a:rPr>
                        <a:t>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Title Page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Poor Richard" pitchFamily="18" charset="0"/>
                        </a:rPr>
                        <a:t>Heading and Name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Poor Richard" pitchFamily="18" charset="0"/>
                        </a:rPr>
                        <a:t>5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Introduction</a:t>
                      </a:r>
                      <a:r>
                        <a:rPr lang="en-US" baseline="0" dirty="0" smtClean="0">
                          <a:latin typeface="Poor Richard" pitchFamily="18" charset="0"/>
                        </a:rPr>
                        <a:t> Page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Outlines Layout of Presentation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Poor Richard" pitchFamily="18" charset="0"/>
                        </a:rPr>
                        <a:t>5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Page One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Information &amp; Picture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Poor Richard" pitchFamily="18" charset="0"/>
                        </a:rPr>
                        <a:t>5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Page Two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Information &amp; Picture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Poor Richard" pitchFamily="18" charset="0"/>
                        </a:rPr>
                        <a:t>5 points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Page Three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Information &amp; Picture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Poor Richard" pitchFamily="18" charset="0"/>
                        </a:rPr>
                        <a:t>5 points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Works Cited Page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Links to Materials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Poor Richard" pitchFamily="18" charset="0"/>
                        </a:rPr>
                        <a:t>5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Submission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By 8am on 3/13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Poor Richard" pitchFamily="18" charset="0"/>
                        </a:rPr>
                        <a:t>5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Total 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Poor Richard" pitchFamily="18" charset="0"/>
                        </a:rPr>
                        <a:t>35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792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F. ScoTt Fitzgerald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www.sc.edu/fitzgerald/biography.html</a:t>
            </a:r>
            <a:endParaRPr lang="en-US" dirty="0" smtClean="0"/>
          </a:p>
          <a:p>
            <a:r>
              <a:rPr lang="en-US" dirty="0" smtClean="0">
                <a:latin typeface="Poor Richard" pitchFamily="18" charset="0"/>
              </a:rPr>
              <a:t>Biography Facts</a:t>
            </a:r>
            <a:endParaRPr lang="en-US" dirty="0">
              <a:latin typeface="Poor Richard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22721"/>
            <a:ext cx="4191000" cy="3237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616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World War 1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http://www.loc.gov/search/?</a:t>
            </a:r>
            <a:r>
              <a:rPr lang="en-US" dirty="0" smtClean="0">
                <a:hlinkClick r:id="rId2"/>
              </a:rPr>
              <a:t>q=world%20war%20i&amp;fa=digitized:true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http://www.loc.gov/search/?</a:t>
            </a:r>
            <a:r>
              <a:rPr lang="en-US" dirty="0" smtClean="0">
                <a:hlinkClick r:id="rId3"/>
              </a:rPr>
              <a:t>q=the%20great%20gatsby&amp;fa=digitized:true</a:t>
            </a:r>
            <a:endParaRPr lang="en-US" dirty="0" smtClean="0"/>
          </a:p>
          <a:p>
            <a:pPr marL="0" indent="0">
              <a:buNone/>
            </a:pPr>
            <a:r>
              <a:rPr lang="en-US" sz="1800" dirty="0" smtClean="0">
                <a:latin typeface="Poor Richard" pitchFamily="18" charset="0"/>
              </a:rPr>
              <a:t>Explain the attitudes of the “Lost Generation” and “Prosperity &amp; Consumerism”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799" y="2971800"/>
            <a:ext cx="2831987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3698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The 19</a:t>
            </a:r>
            <a:r>
              <a:rPr lang="en-US" baseline="30000" dirty="0" smtClean="0">
                <a:latin typeface="Poor Richard" pitchFamily="18" charset="0"/>
              </a:rPr>
              <a:t>th</a:t>
            </a:r>
            <a:r>
              <a:rPr lang="en-US" dirty="0" smtClean="0">
                <a:latin typeface="Poor Richard" pitchFamily="18" charset="0"/>
              </a:rPr>
              <a:t> Amendment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http://www.loc.gov/search/?</a:t>
            </a:r>
            <a:r>
              <a:rPr lang="en-US" dirty="0" smtClean="0">
                <a:hlinkClick r:id="rId2"/>
              </a:rPr>
              <a:t>q=19th%20Amendment&amp;fa=digitized:true</a:t>
            </a:r>
            <a:endParaRPr lang="en-US" dirty="0" smtClean="0"/>
          </a:p>
          <a:p>
            <a:r>
              <a:rPr lang="en-US" sz="2000" dirty="0" smtClean="0">
                <a:latin typeface="Poor Richard" pitchFamily="18" charset="0"/>
              </a:rPr>
              <a:t>What was it and what did women gain from its passage?</a:t>
            </a:r>
            <a:endParaRPr lang="en-US" sz="2000" dirty="0">
              <a:latin typeface="Poor Richard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758440"/>
            <a:ext cx="3886200" cy="310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384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The Roaring Twenties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http://www.loc.gov/search/?</a:t>
            </a:r>
            <a:r>
              <a:rPr lang="en-US" dirty="0" smtClean="0">
                <a:hlinkClick r:id="rId2"/>
              </a:rPr>
              <a:t>q=Roaring%20twenties&amp;fa=digitized:true</a:t>
            </a:r>
            <a:endParaRPr lang="en-US" dirty="0" smtClean="0"/>
          </a:p>
          <a:p>
            <a:r>
              <a:rPr lang="en-US" sz="2000" dirty="0" smtClean="0">
                <a:latin typeface="Poor Richard" pitchFamily="18" charset="0"/>
              </a:rPr>
              <a:t>List 3 major events of 1922</a:t>
            </a:r>
          </a:p>
          <a:p>
            <a:endParaRPr lang="en-US" sz="2000" dirty="0">
              <a:latin typeface="Poor Richard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562350"/>
            <a:ext cx="6167438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413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18</a:t>
            </a:r>
            <a:r>
              <a:rPr lang="en-US" baseline="30000" dirty="0" smtClean="0">
                <a:latin typeface="Poor Richard" pitchFamily="18" charset="0"/>
              </a:rPr>
              <a:t>th</a:t>
            </a:r>
            <a:r>
              <a:rPr lang="en-US" dirty="0" smtClean="0">
                <a:latin typeface="Poor Richard" pitchFamily="18" charset="0"/>
              </a:rPr>
              <a:t> Amendment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http://www.loc.gov/search/?</a:t>
            </a:r>
            <a:r>
              <a:rPr lang="en-US" dirty="0" smtClean="0">
                <a:hlinkClick r:id="rId2"/>
              </a:rPr>
              <a:t>q=18th%20amendment&amp;fa=digitized:true</a:t>
            </a:r>
            <a:endParaRPr lang="en-US" dirty="0" smtClean="0"/>
          </a:p>
          <a:p>
            <a:r>
              <a:rPr lang="en-US" sz="1800" dirty="0">
                <a:latin typeface="Poor Richard" pitchFamily="18" charset="0"/>
                <a:hlinkClick r:id="rId3"/>
              </a:rPr>
              <a:t>http://</a:t>
            </a:r>
            <a:r>
              <a:rPr lang="en-US" sz="1800" dirty="0" smtClean="0">
                <a:latin typeface="Poor Richard" pitchFamily="18" charset="0"/>
                <a:hlinkClick r:id="rId3"/>
              </a:rPr>
              <a:t>history1900s.about.com/od/1910s/a/18thamendment.htm</a:t>
            </a:r>
            <a:endParaRPr lang="en-US" sz="1800" dirty="0" smtClean="0">
              <a:latin typeface="Poor Richard" pitchFamily="18" charset="0"/>
            </a:endParaRPr>
          </a:p>
          <a:p>
            <a:r>
              <a:rPr lang="en-US" sz="1800" dirty="0" smtClean="0">
                <a:latin typeface="Poor Richard" pitchFamily="18" charset="0"/>
              </a:rPr>
              <a:t>What is it and what are the changes it brought ?</a:t>
            </a:r>
          </a:p>
          <a:p>
            <a:endParaRPr lang="en-US" sz="1800" dirty="0">
              <a:latin typeface="Poor Richard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965739"/>
            <a:ext cx="22098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470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Organized Crime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http://web.archive.org/web/20080412052203/http://</a:t>
            </a:r>
            <a:r>
              <a:rPr lang="en-US" dirty="0" smtClean="0">
                <a:hlinkClick r:id="rId2"/>
              </a:rPr>
              <a:t>www.crimelibrary.com/gangsters2/rothstein/index.htm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http://web.archive.org/web/20080401123123/http://</a:t>
            </a:r>
            <a:r>
              <a:rPr lang="en-US" dirty="0" smtClean="0">
                <a:hlinkClick r:id="rId3"/>
              </a:rPr>
              <a:t>www.crimelibrary.com/gangsters_outlaws/mob_bosses/rothstein/crime_12.html</a:t>
            </a:r>
            <a:endParaRPr lang="en-US" dirty="0" smtClean="0"/>
          </a:p>
          <a:p>
            <a:r>
              <a:rPr lang="en-US" sz="1800" dirty="0" smtClean="0">
                <a:latin typeface="Poor Richard" pitchFamily="18" charset="0"/>
              </a:rPr>
              <a:t>Who was Arnold Rothstein? What were his occupations and side jobs?</a:t>
            </a:r>
          </a:p>
          <a:p>
            <a:endParaRPr lang="en-US" sz="1800" dirty="0">
              <a:latin typeface="Poor Richard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572473"/>
            <a:ext cx="2133600" cy="219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072524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88</TotalTime>
  <Words>347</Words>
  <Application>Microsoft Office PowerPoint</Application>
  <PresentationFormat>On-screen Show (4:3)</PresentationFormat>
  <Paragraphs>94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Horizon</vt:lpstr>
      <vt:lpstr>PowerPoint Presentation</vt:lpstr>
      <vt:lpstr>Directions:</vt:lpstr>
      <vt:lpstr>Rubric</vt:lpstr>
      <vt:lpstr>F. ScoTt Fitzgerald</vt:lpstr>
      <vt:lpstr>World War 1</vt:lpstr>
      <vt:lpstr>The 19th Amendment</vt:lpstr>
      <vt:lpstr>The Roaring Twenties</vt:lpstr>
      <vt:lpstr>18th Amendment</vt:lpstr>
      <vt:lpstr>Organized Crime</vt:lpstr>
      <vt:lpstr>Automobiles</vt:lpstr>
      <vt:lpstr>1920’s Slang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Stacy</dc:creator>
  <cp:lastModifiedBy>Stacy</cp:lastModifiedBy>
  <cp:revision>9</cp:revision>
  <dcterms:created xsi:type="dcterms:W3CDTF">2012-03-10T20:48:54Z</dcterms:created>
  <dcterms:modified xsi:type="dcterms:W3CDTF">2012-03-10T22:17:30Z</dcterms:modified>
</cp:coreProperties>
</file>